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Arial Bold" charset="1" panose="020B0802020202020204"/>
      <p:regular r:id="rId9"/>
    </p:embeddedFont>
    <p:embeddedFont>
      <p:font typeface="Montserrat Medium" charset="1" panose="00000600000000000000"/>
      <p:regular r:id="rId10"/>
    </p:embeddedFont>
    <p:embeddedFont>
      <p:font typeface="Montserrat" charset="1" panose="00000500000000000000"/>
      <p:regular r:id="rId11"/>
    </p:embeddedFont>
    <p:embeddedFont>
      <p:font typeface="Arial" charset="1" panose="020B0502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22.png" Type="http://schemas.openxmlformats.org/officeDocument/2006/relationships/image"/><Relationship Id="rId17" Target="../media/image23.svg" Type="http://schemas.openxmlformats.org/officeDocument/2006/relationships/image"/><Relationship Id="rId18" Target="../media/image24.png" Type="http://schemas.openxmlformats.org/officeDocument/2006/relationships/image"/><Relationship Id="rId19" Target="../media/image25.svg" Type="http://schemas.openxmlformats.org/officeDocument/2006/relationships/image"/><Relationship Id="rId2" Target="../media/image4.png" Type="http://schemas.openxmlformats.org/officeDocument/2006/relationships/image"/><Relationship Id="rId20" Target="../media/image26.png" Type="http://schemas.openxmlformats.org/officeDocument/2006/relationships/image"/><Relationship Id="rId21" Target="../media/image27.svg" Type="http://schemas.openxmlformats.org/officeDocument/2006/relationships/image"/><Relationship Id="rId22" Target="../media/image28.png" Type="http://schemas.openxmlformats.org/officeDocument/2006/relationships/image"/><Relationship Id="rId23" Target="../media/image29.svg" Type="http://schemas.openxmlformats.org/officeDocument/2006/relationships/image"/><Relationship Id="rId24" Target="../media/image30.png" Type="http://schemas.openxmlformats.org/officeDocument/2006/relationships/image"/><Relationship Id="rId25" Target="../media/image31.svg" Type="http://schemas.openxmlformats.org/officeDocument/2006/relationships/image"/><Relationship Id="rId3" Target="../media/image5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6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402859"/>
            <a:ext cx="19933054" cy="13288703"/>
          </a:xfrm>
          <a:custGeom>
            <a:avLst/>
            <a:gdLst/>
            <a:ahLst/>
            <a:cxnLst/>
            <a:rect r="r" b="b" t="t" l="l"/>
            <a:pathLst>
              <a:path h="13288703" w="19933054">
                <a:moveTo>
                  <a:pt x="0" y="0"/>
                </a:moveTo>
                <a:lnTo>
                  <a:pt x="19933054" y="0"/>
                </a:lnTo>
                <a:lnTo>
                  <a:pt x="19933054" y="13288703"/>
                </a:lnTo>
                <a:lnTo>
                  <a:pt x="0" y="13288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0" y="-1003905"/>
            <a:ext cx="14190917" cy="14190917"/>
          </a:xfrm>
          <a:custGeom>
            <a:avLst/>
            <a:gdLst/>
            <a:ahLst/>
            <a:cxnLst/>
            <a:rect r="r" b="b" t="t" l="l"/>
            <a:pathLst>
              <a:path h="14190917" w="14190917">
                <a:moveTo>
                  <a:pt x="14190917" y="0"/>
                </a:moveTo>
                <a:lnTo>
                  <a:pt x="0" y="0"/>
                </a:lnTo>
                <a:lnTo>
                  <a:pt x="0" y="14190918"/>
                </a:lnTo>
                <a:lnTo>
                  <a:pt x="14190917" y="14190918"/>
                </a:lnTo>
                <a:lnTo>
                  <a:pt x="1419091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8968" y="506176"/>
            <a:ext cx="1045049" cy="1045049"/>
          </a:xfrm>
          <a:custGeom>
            <a:avLst/>
            <a:gdLst/>
            <a:ahLst/>
            <a:cxnLst/>
            <a:rect r="r" b="b" t="t" l="l"/>
            <a:pathLst>
              <a:path h="1045049" w="1045049">
                <a:moveTo>
                  <a:pt x="0" y="0"/>
                </a:moveTo>
                <a:lnTo>
                  <a:pt x="1045049" y="0"/>
                </a:lnTo>
                <a:lnTo>
                  <a:pt x="1045049" y="1045048"/>
                </a:lnTo>
                <a:lnTo>
                  <a:pt x="0" y="1045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9589" y="8849189"/>
            <a:ext cx="818222" cy="818222"/>
          </a:xfrm>
          <a:custGeom>
            <a:avLst/>
            <a:gdLst/>
            <a:ahLst/>
            <a:cxnLst/>
            <a:rect r="r" b="b" t="t" l="l"/>
            <a:pathLst>
              <a:path h="818222" w="818222">
                <a:moveTo>
                  <a:pt x="0" y="0"/>
                </a:moveTo>
                <a:lnTo>
                  <a:pt x="818222" y="0"/>
                </a:lnTo>
                <a:lnTo>
                  <a:pt x="818222" y="818222"/>
                </a:lnTo>
                <a:lnTo>
                  <a:pt x="0" y="8182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16268" y="2080147"/>
            <a:ext cx="9737582" cy="12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90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AISL OUTDOOR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6268" y="8165359"/>
            <a:ext cx="5379191" cy="77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0"/>
              </a:lnSpc>
            </a:pPr>
            <a:r>
              <a:rPr lang="en-US" sz="2000" b="tru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www.aisloutdoor.com</a:t>
            </a:r>
          </a:p>
          <a:p>
            <a:pPr algn="l">
              <a:lnSpc>
                <a:spcPts val="2080"/>
              </a:lnSpc>
            </a:pPr>
          </a:p>
          <a:p>
            <a:pPr algn="l">
              <a:lnSpc>
                <a:spcPts val="2080"/>
              </a:lnSpc>
            </a:pPr>
            <a:r>
              <a:rPr lang="en-US" sz="2000" b="tru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info@aisloutdoor.com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16268" y="3451697"/>
            <a:ext cx="9737582" cy="12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90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WINTER CAMP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794017" y="5000274"/>
            <a:ext cx="2295980" cy="2696866"/>
          </a:xfrm>
          <a:custGeom>
            <a:avLst/>
            <a:gdLst/>
            <a:ahLst/>
            <a:cxnLst/>
            <a:rect r="r" b="b" t="t" l="l"/>
            <a:pathLst>
              <a:path h="2696866" w="2295980">
                <a:moveTo>
                  <a:pt x="0" y="0"/>
                </a:moveTo>
                <a:lnTo>
                  <a:pt x="2295980" y="0"/>
                </a:lnTo>
                <a:lnTo>
                  <a:pt x="2295980" y="2696866"/>
                </a:lnTo>
                <a:lnTo>
                  <a:pt x="0" y="26968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36458" y="5000274"/>
            <a:ext cx="2090752" cy="2696866"/>
          </a:xfrm>
          <a:custGeom>
            <a:avLst/>
            <a:gdLst/>
            <a:ahLst/>
            <a:cxnLst/>
            <a:rect r="r" b="b" t="t" l="l"/>
            <a:pathLst>
              <a:path h="2696866" w="2090752">
                <a:moveTo>
                  <a:pt x="0" y="0"/>
                </a:moveTo>
                <a:lnTo>
                  <a:pt x="2090752" y="0"/>
                </a:lnTo>
                <a:lnTo>
                  <a:pt x="2090752" y="2696866"/>
                </a:lnTo>
                <a:lnTo>
                  <a:pt x="0" y="26968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85058" y="5000274"/>
            <a:ext cx="2081195" cy="2732016"/>
          </a:xfrm>
          <a:custGeom>
            <a:avLst/>
            <a:gdLst/>
            <a:ahLst/>
            <a:cxnLst/>
            <a:rect r="r" b="b" t="t" l="l"/>
            <a:pathLst>
              <a:path h="2732016" w="2081195">
                <a:moveTo>
                  <a:pt x="0" y="0"/>
                </a:moveTo>
                <a:lnTo>
                  <a:pt x="2081196" y="0"/>
                </a:lnTo>
                <a:lnTo>
                  <a:pt x="2081196" y="2732016"/>
                </a:lnTo>
                <a:lnTo>
                  <a:pt x="0" y="27320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86309" y="680359"/>
            <a:ext cx="1045049" cy="1045049"/>
          </a:xfrm>
          <a:custGeom>
            <a:avLst/>
            <a:gdLst/>
            <a:ahLst/>
            <a:cxnLst/>
            <a:rect r="r" b="b" t="t" l="l"/>
            <a:pathLst>
              <a:path h="1045049" w="1045049">
                <a:moveTo>
                  <a:pt x="0" y="0"/>
                </a:moveTo>
                <a:lnTo>
                  <a:pt x="1045049" y="0"/>
                </a:lnTo>
                <a:lnTo>
                  <a:pt x="1045049" y="1045049"/>
                </a:lnTo>
                <a:lnTo>
                  <a:pt x="0" y="1045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25810" y="3145124"/>
            <a:ext cx="751495" cy="751495"/>
          </a:xfrm>
          <a:custGeom>
            <a:avLst/>
            <a:gdLst/>
            <a:ahLst/>
            <a:cxnLst/>
            <a:rect r="r" b="b" t="t" l="l"/>
            <a:pathLst>
              <a:path h="751495" w="751495">
                <a:moveTo>
                  <a:pt x="0" y="0"/>
                </a:moveTo>
                <a:lnTo>
                  <a:pt x="751496" y="0"/>
                </a:lnTo>
                <a:lnTo>
                  <a:pt x="751496" y="751495"/>
                </a:lnTo>
                <a:lnTo>
                  <a:pt x="0" y="751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82316" y="3149063"/>
            <a:ext cx="751495" cy="751495"/>
          </a:xfrm>
          <a:custGeom>
            <a:avLst/>
            <a:gdLst/>
            <a:ahLst/>
            <a:cxnLst/>
            <a:rect r="r" b="b" t="t" l="l"/>
            <a:pathLst>
              <a:path h="751495" w="751495">
                <a:moveTo>
                  <a:pt x="0" y="0"/>
                </a:moveTo>
                <a:lnTo>
                  <a:pt x="751495" y="0"/>
                </a:lnTo>
                <a:lnTo>
                  <a:pt x="751495" y="751495"/>
                </a:lnTo>
                <a:lnTo>
                  <a:pt x="0" y="751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52643" y="4186308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30" y="0"/>
                </a:lnTo>
                <a:lnTo>
                  <a:pt x="697830" y="697830"/>
                </a:lnTo>
                <a:lnTo>
                  <a:pt x="0" y="697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310901" y="-666832"/>
            <a:ext cx="6414910" cy="12283922"/>
            <a:chOff x="0" y="0"/>
            <a:chExt cx="3316097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16097" cy="6350000"/>
            </a:xfrm>
            <a:custGeom>
              <a:avLst/>
              <a:gdLst/>
              <a:ahLst/>
              <a:cxnLst/>
              <a:rect r="r" b="b" t="t" l="l"/>
              <a:pathLst>
                <a:path h="6350000" w="3316097">
                  <a:moveTo>
                    <a:pt x="3316097" y="0"/>
                  </a:moveTo>
                  <a:lnTo>
                    <a:pt x="1940306" y="6350000"/>
                  </a:lnTo>
                  <a:lnTo>
                    <a:pt x="0" y="6350000"/>
                  </a:lnTo>
                  <a:lnTo>
                    <a:pt x="1375791" y="0"/>
                  </a:lnTo>
                  <a:lnTo>
                    <a:pt x="3316097" y="0"/>
                  </a:lnTo>
                  <a:close/>
                </a:path>
              </a:pathLst>
            </a:custGeom>
            <a:blipFill>
              <a:blip r:embed="rId6"/>
              <a:stretch>
                <a:fillRect l="-70711" t="0" r="-117046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1877401" y="-1073130"/>
            <a:ext cx="6414910" cy="12283922"/>
            <a:chOff x="0" y="0"/>
            <a:chExt cx="3316097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16097" cy="6350000"/>
            </a:xfrm>
            <a:custGeom>
              <a:avLst/>
              <a:gdLst/>
              <a:ahLst/>
              <a:cxnLst/>
              <a:rect r="r" b="b" t="t" l="l"/>
              <a:pathLst>
                <a:path h="6350000" w="3316097">
                  <a:moveTo>
                    <a:pt x="3316097" y="0"/>
                  </a:moveTo>
                  <a:lnTo>
                    <a:pt x="1940306" y="6350000"/>
                  </a:lnTo>
                  <a:lnTo>
                    <a:pt x="0" y="6350000"/>
                  </a:lnTo>
                  <a:lnTo>
                    <a:pt x="1375791" y="0"/>
                  </a:lnTo>
                  <a:lnTo>
                    <a:pt x="3316097" y="0"/>
                  </a:lnTo>
                  <a:close/>
                </a:path>
              </a:pathLst>
            </a:custGeom>
            <a:blipFill>
              <a:blip r:embed="rId7"/>
              <a:stretch>
                <a:fillRect l="-21721" t="0" r="-217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897413" y="3299093"/>
            <a:ext cx="408290" cy="427529"/>
          </a:xfrm>
          <a:custGeom>
            <a:avLst/>
            <a:gdLst/>
            <a:ahLst/>
            <a:cxnLst/>
            <a:rect r="r" b="b" t="t" l="l"/>
            <a:pathLst>
              <a:path h="427529" w="408290">
                <a:moveTo>
                  <a:pt x="0" y="0"/>
                </a:moveTo>
                <a:lnTo>
                  <a:pt x="408290" y="0"/>
                </a:lnTo>
                <a:lnTo>
                  <a:pt x="408290" y="427529"/>
                </a:lnTo>
                <a:lnTo>
                  <a:pt x="0" y="427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32311" y="3287106"/>
            <a:ext cx="451504" cy="451504"/>
          </a:xfrm>
          <a:custGeom>
            <a:avLst/>
            <a:gdLst/>
            <a:ahLst/>
            <a:cxnLst/>
            <a:rect r="r" b="b" t="t" l="l"/>
            <a:pathLst>
              <a:path h="451504" w="451504">
                <a:moveTo>
                  <a:pt x="0" y="0"/>
                </a:moveTo>
                <a:lnTo>
                  <a:pt x="451504" y="0"/>
                </a:lnTo>
                <a:lnTo>
                  <a:pt x="451504" y="451504"/>
                </a:lnTo>
                <a:lnTo>
                  <a:pt x="0" y="451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69731" y="4333435"/>
            <a:ext cx="263653" cy="384194"/>
          </a:xfrm>
          <a:custGeom>
            <a:avLst/>
            <a:gdLst/>
            <a:ahLst/>
            <a:cxnLst/>
            <a:rect r="r" b="b" t="t" l="l"/>
            <a:pathLst>
              <a:path h="384194" w="263653">
                <a:moveTo>
                  <a:pt x="0" y="0"/>
                </a:moveTo>
                <a:lnTo>
                  <a:pt x="263654" y="0"/>
                </a:lnTo>
                <a:lnTo>
                  <a:pt x="263654" y="384194"/>
                </a:lnTo>
                <a:lnTo>
                  <a:pt x="0" y="384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60643" y="6368936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29" y="0"/>
                </a:lnTo>
                <a:lnTo>
                  <a:pt x="697829" y="697830"/>
                </a:lnTo>
                <a:lnTo>
                  <a:pt x="0" y="697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590080" y="6581472"/>
            <a:ext cx="2733279" cy="30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Adventures 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8760643" y="7462591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29" y="0"/>
                </a:lnTo>
                <a:lnTo>
                  <a:pt x="697829" y="697830"/>
                </a:lnTo>
                <a:lnTo>
                  <a:pt x="0" y="697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590080" y="7675127"/>
            <a:ext cx="5520223" cy="30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Communications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760643" y="8550946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29" y="0"/>
                </a:lnTo>
                <a:lnTo>
                  <a:pt x="697829" y="697829"/>
                </a:lnTo>
                <a:lnTo>
                  <a:pt x="0" y="69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590080" y="8763481"/>
            <a:ext cx="5520223" cy="30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STEM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790315" y="6441937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29" y="0"/>
                </a:lnTo>
                <a:lnTo>
                  <a:pt x="697829" y="697830"/>
                </a:lnTo>
                <a:lnTo>
                  <a:pt x="0" y="697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817148" y="7499625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29" y="0"/>
                </a:lnTo>
                <a:lnTo>
                  <a:pt x="697829" y="697829"/>
                </a:lnTo>
                <a:lnTo>
                  <a:pt x="0" y="69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817148" y="8549879"/>
            <a:ext cx="697829" cy="697829"/>
          </a:xfrm>
          <a:custGeom>
            <a:avLst/>
            <a:gdLst/>
            <a:ahLst/>
            <a:cxnLst/>
            <a:rect r="r" b="b" t="t" l="l"/>
            <a:pathLst>
              <a:path h="697829" w="697829">
                <a:moveTo>
                  <a:pt x="0" y="0"/>
                </a:moveTo>
                <a:lnTo>
                  <a:pt x="697829" y="0"/>
                </a:lnTo>
                <a:lnTo>
                  <a:pt x="697829" y="697830"/>
                </a:lnTo>
                <a:lnTo>
                  <a:pt x="0" y="697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864098" y="6476679"/>
            <a:ext cx="478332" cy="484387"/>
          </a:xfrm>
          <a:custGeom>
            <a:avLst/>
            <a:gdLst/>
            <a:ahLst/>
            <a:cxnLst/>
            <a:rect r="r" b="b" t="t" l="l"/>
            <a:pathLst>
              <a:path h="484387" w="478332">
                <a:moveTo>
                  <a:pt x="0" y="0"/>
                </a:moveTo>
                <a:lnTo>
                  <a:pt x="478332" y="0"/>
                </a:lnTo>
                <a:lnTo>
                  <a:pt x="478332" y="484387"/>
                </a:lnTo>
                <a:lnTo>
                  <a:pt x="0" y="4843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900972" y="6530675"/>
            <a:ext cx="476516" cy="484387"/>
          </a:xfrm>
          <a:custGeom>
            <a:avLst/>
            <a:gdLst/>
            <a:ahLst/>
            <a:cxnLst/>
            <a:rect r="r" b="b" t="t" l="l"/>
            <a:pathLst>
              <a:path h="484387" w="476516">
                <a:moveTo>
                  <a:pt x="0" y="0"/>
                </a:moveTo>
                <a:lnTo>
                  <a:pt x="476515" y="0"/>
                </a:lnTo>
                <a:lnTo>
                  <a:pt x="476515" y="484387"/>
                </a:lnTo>
                <a:lnTo>
                  <a:pt x="0" y="4843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827980" y="7605466"/>
            <a:ext cx="526380" cy="455976"/>
          </a:xfrm>
          <a:custGeom>
            <a:avLst/>
            <a:gdLst/>
            <a:ahLst/>
            <a:cxnLst/>
            <a:rect r="r" b="b" t="t" l="l"/>
            <a:pathLst>
              <a:path h="455976" w="526380">
                <a:moveTo>
                  <a:pt x="0" y="0"/>
                </a:moveTo>
                <a:lnTo>
                  <a:pt x="526379" y="0"/>
                </a:lnTo>
                <a:lnTo>
                  <a:pt x="526379" y="455976"/>
                </a:lnTo>
                <a:lnTo>
                  <a:pt x="0" y="4559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916850" y="7605466"/>
            <a:ext cx="515075" cy="512265"/>
          </a:xfrm>
          <a:custGeom>
            <a:avLst/>
            <a:gdLst/>
            <a:ahLst/>
            <a:cxnLst/>
            <a:rect r="r" b="b" t="t" l="l"/>
            <a:pathLst>
              <a:path h="512265" w="515075">
                <a:moveTo>
                  <a:pt x="0" y="0"/>
                </a:moveTo>
                <a:lnTo>
                  <a:pt x="515075" y="0"/>
                </a:lnTo>
                <a:lnTo>
                  <a:pt x="515075" y="512265"/>
                </a:lnTo>
                <a:lnTo>
                  <a:pt x="0" y="5122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862696" y="8649629"/>
            <a:ext cx="477723" cy="476529"/>
          </a:xfrm>
          <a:custGeom>
            <a:avLst/>
            <a:gdLst/>
            <a:ahLst/>
            <a:cxnLst/>
            <a:rect r="r" b="b" t="t" l="l"/>
            <a:pathLst>
              <a:path h="476529" w="477723">
                <a:moveTo>
                  <a:pt x="0" y="0"/>
                </a:moveTo>
                <a:lnTo>
                  <a:pt x="477724" y="0"/>
                </a:lnTo>
                <a:lnTo>
                  <a:pt x="477724" y="476529"/>
                </a:lnTo>
                <a:lnTo>
                  <a:pt x="0" y="47652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932311" y="8649629"/>
            <a:ext cx="427548" cy="492142"/>
          </a:xfrm>
          <a:custGeom>
            <a:avLst/>
            <a:gdLst/>
            <a:ahLst/>
            <a:cxnLst/>
            <a:rect r="r" b="b" t="t" l="l"/>
            <a:pathLst>
              <a:path h="492142" w="427548">
                <a:moveTo>
                  <a:pt x="0" y="0"/>
                </a:moveTo>
                <a:lnTo>
                  <a:pt x="427548" y="0"/>
                </a:lnTo>
                <a:lnTo>
                  <a:pt x="427548" y="492142"/>
                </a:lnTo>
                <a:lnTo>
                  <a:pt x="0" y="49214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582081" y="3352464"/>
            <a:ext cx="3943060" cy="306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16 Dec 2024 - 25 Jan 2025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638586" y="3348525"/>
            <a:ext cx="5206734" cy="306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3-18 years old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582081" y="4362876"/>
            <a:ext cx="7837055" cy="306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AISL Harrow Appi; AISL Harrow Hong Kong; AISL Harrow Shenzhen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60643" y="1608745"/>
            <a:ext cx="7274626" cy="88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620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OVERVIEW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725810" y="5365150"/>
            <a:ext cx="8742693" cy="356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Over 10 captivating programmes spanning 6 dynamic categories: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619752" y="6654473"/>
            <a:ext cx="5520223" cy="30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Arts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646585" y="7712160"/>
            <a:ext cx="5520223" cy="30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Sports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646585" y="8762415"/>
            <a:ext cx="5520223" cy="30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Early Explorers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75710" y="2571789"/>
            <a:ext cx="9312290" cy="6686511"/>
            <a:chOff x="0" y="0"/>
            <a:chExt cx="2452620" cy="1761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2619" cy="1761056"/>
            </a:xfrm>
            <a:custGeom>
              <a:avLst/>
              <a:gdLst/>
              <a:ahLst/>
              <a:cxnLst/>
              <a:rect r="r" b="b" t="t" l="l"/>
              <a:pathLst>
                <a:path h="1761056" w="2452619">
                  <a:moveTo>
                    <a:pt x="0" y="0"/>
                  </a:moveTo>
                  <a:lnTo>
                    <a:pt x="2452619" y="0"/>
                  </a:lnTo>
                  <a:lnTo>
                    <a:pt x="2452619" y="1761056"/>
                  </a:lnTo>
                  <a:lnTo>
                    <a:pt x="0" y="1761056"/>
                  </a:lnTo>
                  <a:close/>
                </a:path>
              </a:pathLst>
            </a:custGeom>
            <a:solidFill>
              <a:srgbClr val="3EB0E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52620" cy="1827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37811" y="1517936"/>
            <a:ext cx="9167576" cy="88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620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OUR PROGRAMMES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208572" y="1028700"/>
            <a:ext cx="1045049" cy="1045049"/>
          </a:xfrm>
          <a:custGeom>
            <a:avLst/>
            <a:gdLst/>
            <a:ahLst/>
            <a:cxnLst/>
            <a:rect r="r" b="b" t="t" l="l"/>
            <a:pathLst>
              <a:path h="1045049" w="1045049">
                <a:moveTo>
                  <a:pt x="0" y="0"/>
                </a:moveTo>
                <a:lnTo>
                  <a:pt x="1045049" y="0"/>
                </a:lnTo>
                <a:lnTo>
                  <a:pt x="1045049" y="1045049"/>
                </a:lnTo>
                <a:lnTo>
                  <a:pt x="0" y="1045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393169" y="2571789"/>
            <a:ext cx="757587" cy="757587"/>
          </a:xfrm>
          <a:custGeom>
            <a:avLst/>
            <a:gdLst/>
            <a:ahLst/>
            <a:cxnLst/>
            <a:rect r="r" b="b" t="t" l="l"/>
            <a:pathLst>
              <a:path h="757587" w="757587">
                <a:moveTo>
                  <a:pt x="0" y="0"/>
                </a:moveTo>
                <a:lnTo>
                  <a:pt x="757586" y="0"/>
                </a:lnTo>
                <a:lnTo>
                  <a:pt x="757586" y="757586"/>
                </a:lnTo>
                <a:lnTo>
                  <a:pt x="0" y="757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8968" y="506176"/>
            <a:ext cx="1045049" cy="1045049"/>
          </a:xfrm>
          <a:custGeom>
            <a:avLst/>
            <a:gdLst/>
            <a:ahLst/>
            <a:cxnLst/>
            <a:rect r="r" b="b" t="t" l="l"/>
            <a:pathLst>
              <a:path h="1045049" w="1045049">
                <a:moveTo>
                  <a:pt x="0" y="0"/>
                </a:moveTo>
                <a:lnTo>
                  <a:pt x="1045049" y="0"/>
                </a:lnTo>
                <a:lnTo>
                  <a:pt x="1045049" y="1045048"/>
                </a:lnTo>
                <a:lnTo>
                  <a:pt x="0" y="1045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9589" y="8849189"/>
            <a:ext cx="818222" cy="818222"/>
          </a:xfrm>
          <a:custGeom>
            <a:avLst/>
            <a:gdLst/>
            <a:ahLst/>
            <a:cxnLst/>
            <a:rect r="r" b="b" t="t" l="l"/>
            <a:pathLst>
              <a:path h="818222" w="818222">
                <a:moveTo>
                  <a:pt x="0" y="0"/>
                </a:moveTo>
                <a:lnTo>
                  <a:pt x="818222" y="0"/>
                </a:lnTo>
                <a:lnTo>
                  <a:pt x="818222" y="818222"/>
                </a:lnTo>
                <a:lnTo>
                  <a:pt x="0" y="818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39570">
            <a:off x="5958810" y="2311270"/>
            <a:ext cx="6800047" cy="5879865"/>
          </a:xfrm>
          <a:custGeom>
            <a:avLst/>
            <a:gdLst/>
            <a:ahLst/>
            <a:cxnLst/>
            <a:rect r="r" b="b" t="t" l="l"/>
            <a:pathLst>
              <a:path h="5879865" w="6800047">
                <a:moveTo>
                  <a:pt x="0" y="0"/>
                </a:moveTo>
                <a:lnTo>
                  <a:pt x="6800048" y="0"/>
                </a:lnTo>
                <a:lnTo>
                  <a:pt x="6800048" y="5879864"/>
                </a:lnTo>
                <a:lnTo>
                  <a:pt x="0" y="58798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599" t="-48933" r="-71723" b="-82615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707025" y="7060291"/>
            <a:ext cx="3971769" cy="55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6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Early Explorers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07025" y="7536541"/>
            <a:ext cx="3257496" cy="40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211A10"/>
                </a:solidFill>
                <a:latin typeface="Arial Bold"/>
                <a:ea typeface="Arial Bold"/>
                <a:cs typeface="Arial Bold"/>
                <a:sym typeface="Arial Bold"/>
              </a:rPr>
              <a:t>(3-5 years old)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07025" y="8013400"/>
            <a:ext cx="4986333" cy="9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Unleash children's imagination at the Ballroom Dance camp, blending dance styles and themes to boost creativity and coordination.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37811" y="2694921"/>
            <a:ext cx="3971769" cy="55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6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Adventures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37811" y="3171171"/>
            <a:ext cx="3257496" cy="40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211A10"/>
                </a:solidFill>
                <a:latin typeface="Arial Bold"/>
                <a:ea typeface="Arial Bold"/>
                <a:cs typeface="Arial Bold"/>
                <a:sym typeface="Arial Bold"/>
              </a:rPr>
              <a:t>(3 years old and above)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37811" y="3648030"/>
            <a:ext cx="6502574" cy="9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Experience the thrill of gliding across the pristine slopes at the award-winning Appi Kogen Ski Resort, coupled with the world-class residential school experience of AISL Harrow Appi.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37811" y="4876702"/>
            <a:ext cx="3971769" cy="55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6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Communications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37811" y="5352952"/>
            <a:ext cx="3257496" cy="40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211A10"/>
                </a:solidFill>
                <a:latin typeface="Arial Bold"/>
                <a:ea typeface="Arial Bold"/>
                <a:cs typeface="Arial Bold"/>
                <a:sym typeface="Arial Bold"/>
              </a:rPr>
              <a:t>(8-13 years old)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37811" y="5829811"/>
            <a:ext cx="6342970" cy="9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Enhance English fluency through public speaking, debating, and creative expression, or empower entrepreneurial spirits in the Future Founders 2 Programme.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7811" y="7060291"/>
            <a:ext cx="3971769" cy="55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6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STEM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37811" y="7536541"/>
            <a:ext cx="3257496" cy="40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211A10"/>
                </a:solidFill>
                <a:latin typeface="Arial Bold"/>
                <a:ea typeface="Arial Bold"/>
                <a:cs typeface="Arial Bold"/>
                <a:sym typeface="Arial Bold"/>
              </a:rPr>
              <a:t>(8-12 years old)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37811" y="8013400"/>
            <a:ext cx="6342970" cy="9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Advance coding skills in our Game Development 102 Camp or join our Mobile Game Developer Camp to create unique games using HTML, CSS, and JavaScript.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07025" y="2713398"/>
            <a:ext cx="3971769" cy="55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b="true" sz="3000" spc="-60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Arts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07025" y="3189648"/>
            <a:ext cx="3257496" cy="40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b="true" sz="2099">
                <a:solidFill>
                  <a:srgbClr val="211A10"/>
                </a:solidFill>
                <a:latin typeface="Arial Bold"/>
                <a:ea typeface="Arial Bold"/>
                <a:cs typeface="Arial Bold"/>
                <a:sym typeface="Arial Bold"/>
              </a:rPr>
              <a:t>(8-18 years old)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707025" y="3666506"/>
            <a:ext cx="4986333" cy="9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Dive into the ancient art of Chinese Ink, revel in the elegance of traditional Qipao making, or awaken culinary talents at Little Chefs.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707025" y="4895178"/>
            <a:ext cx="3971769" cy="55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60" b="true">
                <a:solidFill>
                  <a:srgbClr val="1D1D1D"/>
                </a:solidFill>
                <a:latin typeface="Arial Bold"/>
                <a:ea typeface="Arial Bold"/>
                <a:cs typeface="Arial Bold"/>
                <a:sym typeface="Arial Bold"/>
              </a:rPr>
              <a:t>Sports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707025" y="5371428"/>
            <a:ext cx="3257496" cy="40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211A10"/>
                </a:solidFill>
                <a:latin typeface="Arial Bold"/>
                <a:ea typeface="Arial Bold"/>
                <a:cs typeface="Arial Bold"/>
                <a:sym typeface="Arial Bold"/>
              </a:rPr>
              <a:t>(8-12 years old)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707025" y="5848287"/>
            <a:ext cx="4986333" cy="9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Experience the AC Milan Football Camp, an intensive programme blending skill enhancement with legendary football techniques.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6629877" y="7336628"/>
            <a:ext cx="5871415" cy="3337620"/>
          </a:xfrm>
          <a:custGeom>
            <a:avLst/>
            <a:gdLst/>
            <a:ahLst/>
            <a:cxnLst/>
            <a:rect r="r" b="b" t="t" l="l"/>
            <a:pathLst>
              <a:path h="3337620" w="5871415">
                <a:moveTo>
                  <a:pt x="0" y="0"/>
                </a:moveTo>
                <a:lnTo>
                  <a:pt x="5871414" y="0"/>
                </a:lnTo>
                <a:lnTo>
                  <a:pt x="5871414" y="3337620"/>
                </a:lnTo>
                <a:lnTo>
                  <a:pt x="0" y="33376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0A048C2FBB24DA63119242F59C365" ma:contentTypeVersion="18" ma:contentTypeDescription="Create a new document." ma:contentTypeScope="" ma:versionID="99239b9643c41c1163fafbc5e17bba49">
  <xsd:schema xmlns:xsd="http://www.w3.org/2001/XMLSchema" xmlns:xs="http://www.w3.org/2001/XMLSchema" xmlns:p="http://schemas.microsoft.com/office/2006/metadata/properties" xmlns:ns2="faf162a2-8c6d-4d7a-a633-52d8a7fc5e92" xmlns:ns3="d187c421-6f29-4a2c-9482-442535b4200e" targetNamespace="http://schemas.microsoft.com/office/2006/metadata/properties" ma:root="true" ma:fieldsID="ccb8bc9eb5965a2a8a8a18f1de86f786" ns2:_="" ns3:_="">
    <xsd:import namespace="faf162a2-8c6d-4d7a-a633-52d8a7fc5e92"/>
    <xsd:import namespace="d187c421-6f29-4a2c-9482-442535b42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162a2-8c6d-4d7a-a633-52d8a7fc5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f82a33-c637-4c97-97e2-1322a9d76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7c421-6f29-4a2c-9482-442535b42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8cb1aa-44d6-4cef-bb37-62a2e1b30407}" ma:internalName="TaxCatchAll" ma:showField="CatchAllData" ma:web="d187c421-6f29-4a2c-9482-442535b42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D38EC0-046E-46A8-BB66-915B53796EEC}"/>
</file>

<file path=customXml/itemProps2.xml><?xml version="1.0" encoding="utf-8"?>
<ds:datastoreItem xmlns:ds="http://schemas.openxmlformats.org/officeDocument/2006/customXml" ds:itemID="{D295CDE2-1C35-4F73-9DE1-4B0A0E1B44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DAGQ_3ftfyY</dc:identifier>
  <dcterms:modified xsi:type="dcterms:W3CDTF">2011-08-01T06:04:30Z</dcterms:modified>
  <cp:revision>1</cp:revision>
  <dc:title>Blue White Winter Sport Activity Presentation</dc:title>
</cp:coreProperties>
</file>